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4B7C0-4709-5A1D-C59E-DAD14FD82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67603B-F596-6342-5A94-0632C8ACF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3FEF7-6154-241A-867D-B6FBBFA5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303F8-3306-16F2-B61C-D9440A1CF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46E19-3685-3879-9E0F-DE3C6602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969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CB770-2636-1E07-18BB-BB4BEC0CF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745B98-1757-9DBB-5E3B-0FC47944F5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9A312-4613-8367-F863-A215E665F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9ECF4-1D98-C52C-E5D8-60CBC28A1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25043-9FCE-B777-C4BF-6834D326D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3566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D9E2CE-4C68-B5FF-C9D7-76F0D1189D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08944C-3BE0-3214-5174-DDEBD64B7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1CA9B-952E-3831-AC43-9F4627C9E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21C4A4-745F-68FC-8080-D96542249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B5B3F-607B-4A12-A2FE-52EA054B3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6468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0A63-107C-CA76-7844-1C318DED7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B024B-3FC1-EC10-7C5B-067CCF8E6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D8390-2E97-DB1D-5327-4179106B4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69E37-FD59-53C0-C30E-F1F0F6CF1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EFA3E-3CCF-7828-4E21-B11749FE3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994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06636-EBB2-BD7D-F489-CD71EED61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62F6E-35CD-3DB2-EAD7-60A01A5E5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34D06-F739-0112-84A4-2EBA2EC4A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D14B9-F786-E4B1-7C33-34372EB25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16063-0F90-F3B1-C623-6730AEEBD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470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B9B28-D258-3249-847B-5ECA7E4B1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2328B-8A22-68A9-DDBD-BA910DF60B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20C37A-F1A8-8D7A-E4E2-8E6D1E7AA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5F816D-63BB-78D9-37BF-BF411869A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58E9C-85AF-5CD0-5936-18FE2CACA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9C241-9DEE-10A3-23E4-C1066A983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870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17200-CDE3-35C2-306E-B582E1FEB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B4C54-C1A1-2DB2-6883-1BFE28356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66DDF1-6B7C-6EB8-F833-67FD17C96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84442F-4B4B-168A-1E7C-590DC75C2E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920FCF-0F1A-954C-1370-800526472B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8AA734-BC57-F426-2B6A-DFE2B3170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A25D40-48CE-9307-6F30-FB8F04EFD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814C1A-51FA-048E-9EFA-D81BD0A75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917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2A221-8066-CABD-29F0-7097DE2E3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FD8486-F6F6-3931-8EE4-C80EEEA32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9567FC-0C3B-4810-D771-32E0D198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D4C231-FDDB-84D9-0229-E1DA9CDFE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1730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A995C0-5C86-B3AD-55AD-D7FF62304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C76A80-CA49-3450-C691-D47CDB594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96BBD9-1904-A97B-E2EA-DC34F10B0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5883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B893-55D7-C5A0-F13C-C125D1C31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3C977-2A9E-69EA-F6C2-FAE745DAB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0808A-E200-5CCA-C382-B59E955418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7761B-1E2A-BC89-DDBD-37E60D837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E6525-86DC-249E-B7F8-6A260FF05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B41E2-9529-6D22-51D7-349E15D76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9195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BE26-6DA4-454D-1F74-3AD854531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CF4681-ED54-557A-735E-960303BD58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0191AB-45E3-FD33-A4F5-9E9BEEA9C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F6FF5B-6D4F-8876-49FC-E3BD5A0AC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4AA49-C8BA-8C72-8018-00A64F966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61381-8053-7D5A-0453-76AA2CA81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1277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07401B-4A61-6B8B-F191-88486C6C6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D21D6-7329-9F7C-6ED7-6AFE3B7AB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F0A3A-DC08-A387-22EC-27210FE86D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9823-731C-4433-9279-2675A62B7E92}" type="datetimeFigureOut">
              <a:rPr lang="en-IN" smtClean="0"/>
              <a:t>07-08-2023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86839-A255-8015-2C10-4A35DF8F5A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6E6B0-A68F-7E00-B30A-757B4DED5E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C4E70-A95A-49C4-B925-E7864BB3D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5931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D11233-D2C0-664F-76EA-2CB45FB805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32" y="117"/>
            <a:ext cx="6851997" cy="1582555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2A548B2A-9AF6-9865-677B-AB1E623CF41F}"/>
              </a:ext>
            </a:extLst>
          </p:cNvPr>
          <p:cNvSpPr/>
          <p:nvPr/>
        </p:nvSpPr>
        <p:spPr>
          <a:xfrm>
            <a:off x="6096000" y="1606057"/>
            <a:ext cx="292269" cy="30607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9DA5BC2C-FCE4-ECEE-8FF7-DFF08A16374C}"/>
              </a:ext>
            </a:extLst>
          </p:cNvPr>
          <p:cNvSpPr/>
          <p:nvPr/>
        </p:nvSpPr>
        <p:spPr>
          <a:xfrm>
            <a:off x="5118846" y="3508591"/>
            <a:ext cx="277906" cy="49305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6B50D250-C947-2DEE-8C59-5A718940C4B1}"/>
              </a:ext>
            </a:extLst>
          </p:cNvPr>
          <p:cNvSpPr/>
          <p:nvPr/>
        </p:nvSpPr>
        <p:spPr>
          <a:xfrm>
            <a:off x="838200" y="3563085"/>
            <a:ext cx="9278469" cy="693094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8CB9C2D8-1E1F-5EF1-EDFA-3B0CE1D440A4}"/>
              </a:ext>
            </a:extLst>
          </p:cNvPr>
          <p:cNvSpPr/>
          <p:nvPr/>
        </p:nvSpPr>
        <p:spPr>
          <a:xfrm>
            <a:off x="2017061" y="3835543"/>
            <a:ext cx="233082" cy="47513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5412D318-4FE1-D862-FB8B-C4B4D6B3FD3E}"/>
              </a:ext>
            </a:extLst>
          </p:cNvPr>
          <p:cNvSpPr/>
          <p:nvPr/>
        </p:nvSpPr>
        <p:spPr>
          <a:xfrm>
            <a:off x="3815604" y="3829006"/>
            <a:ext cx="233082" cy="47513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359A5436-B904-A65C-8246-80DE61F499AE}"/>
              </a:ext>
            </a:extLst>
          </p:cNvPr>
          <p:cNvSpPr/>
          <p:nvPr/>
        </p:nvSpPr>
        <p:spPr>
          <a:xfrm>
            <a:off x="8698128" y="3825209"/>
            <a:ext cx="233082" cy="4249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8EA677B8-3B70-FADB-1AAA-4C4BE50E1664}"/>
              </a:ext>
            </a:extLst>
          </p:cNvPr>
          <p:cNvSpPr/>
          <p:nvPr/>
        </p:nvSpPr>
        <p:spPr>
          <a:xfrm>
            <a:off x="6009052" y="3825209"/>
            <a:ext cx="233082" cy="4249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3564D3-8B57-9B8E-5D30-176B562B37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308" y="4331293"/>
            <a:ext cx="1589556" cy="11111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F6CD6B9-BACF-E699-A743-8CBAE2270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271" y="4310673"/>
            <a:ext cx="2038870" cy="11317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6C29E67-83C2-70A4-0D30-D7C454CDDC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6656" y="4304136"/>
            <a:ext cx="2038871" cy="109332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F5DFDF7-0D06-D40A-0337-0184858EE3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799" y="4304136"/>
            <a:ext cx="2145216" cy="113830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402A89C-BA3B-2DEC-A2F3-C4A5B56D0F3E}"/>
              </a:ext>
            </a:extLst>
          </p:cNvPr>
          <p:cNvSpPr txBox="1"/>
          <p:nvPr/>
        </p:nvSpPr>
        <p:spPr>
          <a:xfrm>
            <a:off x="1537448" y="5377906"/>
            <a:ext cx="112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K-nearest</a:t>
            </a:r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3E59A6-FD90-1C90-6BE1-985157A6DD9B}"/>
              </a:ext>
            </a:extLst>
          </p:cNvPr>
          <p:cNvSpPr txBox="1"/>
          <p:nvPr/>
        </p:nvSpPr>
        <p:spPr>
          <a:xfrm>
            <a:off x="3400424" y="5426047"/>
            <a:ext cx="1497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Naive bayes</a:t>
            </a:r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F4E74E-D496-AA82-270B-76665BC00157}"/>
              </a:ext>
            </a:extLst>
          </p:cNvPr>
          <p:cNvSpPr txBox="1"/>
          <p:nvPr/>
        </p:nvSpPr>
        <p:spPr>
          <a:xfrm>
            <a:off x="6445804" y="5348325"/>
            <a:ext cx="1568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SVM</a:t>
            </a:r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F89059-34C2-B666-E2F1-DDC58A840C7A}"/>
              </a:ext>
            </a:extLst>
          </p:cNvPr>
          <p:cNvSpPr txBox="1"/>
          <p:nvPr/>
        </p:nvSpPr>
        <p:spPr>
          <a:xfrm>
            <a:off x="8513745" y="5410172"/>
            <a:ext cx="1664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forest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BE3B2F-1CDA-A7EF-F51B-B9945587AD70}"/>
              </a:ext>
            </a:extLst>
          </p:cNvPr>
          <p:cNvSpPr txBox="1"/>
          <p:nvPr/>
        </p:nvSpPr>
        <p:spPr>
          <a:xfrm>
            <a:off x="4123765" y="3449193"/>
            <a:ext cx="1649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Classifiers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62816D-C93D-9327-119B-700F8A2CB979}"/>
              </a:ext>
            </a:extLst>
          </p:cNvPr>
          <p:cNvSpPr txBox="1"/>
          <p:nvPr/>
        </p:nvSpPr>
        <p:spPr>
          <a:xfrm>
            <a:off x="134472" y="2411506"/>
            <a:ext cx="1963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Feature extraction</a:t>
            </a:r>
            <a:endParaRPr lang="en-IN" dirty="0">
              <a:solidFill>
                <a:schemeClr val="accent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3226A1F-84CD-8E8E-88A7-6A2007BBE40D}"/>
              </a:ext>
            </a:extLst>
          </p:cNvPr>
          <p:cNvCxnSpPr>
            <a:cxnSpLocks/>
          </p:cNvCxnSpPr>
          <p:nvPr/>
        </p:nvCxnSpPr>
        <p:spPr>
          <a:xfrm>
            <a:off x="1936376" y="2608729"/>
            <a:ext cx="61464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rrow: Down 36">
            <a:extLst>
              <a:ext uri="{FF2B5EF4-FFF2-40B4-BE49-F238E27FC236}">
                <a16:creationId xmlns:a16="http://schemas.microsoft.com/office/drawing/2014/main" id="{6ABA4E1C-33B1-563E-CA21-B050FA3A5563}"/>
              </a:ext>
            </a:extLst>
          </p:cNvPr>
          <p:cNvSpPr/>
          <p:nvPr/>
        </p:nvSpPr>
        <p:spPr>
          <a:xfrm>
            <a:off x="6141871" y="5442438"/>
            <a:ext cx="204273" cy="3048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81C2541-62D6-3EBB-C638-C367951E4F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799" y="5799863"/>
            <a:ext cx="916335" cy="74234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48F5497A-880D-F024-7F73-AB7456494C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144" y="5804969"/>
            <a:ext cx="1014746" cy="737241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6A1E637-05F7-C63A-FEAD-EF057B665820}"/>
              </a:ext>
            </a:extLst>
          </p:cNvPr>
          <p:cNvSpPr txBox="1"/>
          <p:nvPr/>
        </p:nvSpPr>
        <p:spPr>
          <a:xfrm>
            <a:off x="5257798" y="6542210"/>
            <a:ext cx="258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        Pneumonia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2FAABC-21C3-A0AA-9CE3-6FE6E48860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717" y="1971071"/>
            <a:ext cx="4816257" cy="1265030"/>
          </a:xfrm>
          <a:prstGeom prst="rect">
            <a:avLst/>
          </a:prstGeom>
        </p:spPr>
      </p:pic>
      <p:sp>
        <p:nvSpPr>
          <p:cNvPr id="7" name="Minus Sign 6">
            <a:extLst>
              <a:ext uri="{FF2B5EF4-FFF2-40B4-BE49-F238E27FC236}">
                <a16:creationId xmlns:a16="http://schemas.microsoft.com/office/drawing/2014/main" id="{225AFD63-7BD0-1622-B04E-CBF7AE46F78C}"/>
              </a:ext>
            </a:extLst>
          </p:cNvPr>
          <p:cNvSpPr/>
          <p:nvPr/>
        </p:nvSpPr>
        <p:spPr>
          <a:xfrm>
            <a:off x="7418726" y="2249625"/>
            <a:ext cx="595902" cy="693094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Minus Sign 13">
            <a:extLst>
              <a:ext uri="{FF2B5EF4-FFF2-40B4-BE49-F238E27FC236}">
                <a16:creationId xmlns:a16="http://schemas.microsoft.com/office/drawing/2014/main" id="{0E063001-D5DD-0979-9E5A-7F605494C37D}"/>
              </a:ext>
            </a:extLst>
          </p:cNvPr>
          <p:cNvSpPr/>
          <p:nvPr/>
        </p:nvSpPr>
        <p:spPr>
          <a:xfrm rot="5400000">
            <a:off x="7227688" y="2637496"/>
            <a:ext cx="1303684" cy="705113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Minus Sign 15">
            <a:extLst>
              <a:ext uri="{FF2B5EF4-FFF2-40B4-BE49-F238E27FC236}">
                <a16:creationId xmlns:a16="http://schemas.microsoft.com/office/drawing/2014/main" id="{C55948D2-B9C6-744F-9E90-5E56FC5C1A29}"/>
              </a:ext>
            </a:extLst>
          </p:cNvPr>
          <p:cNvSpPr/>
          <p:nvPr/>
        </p:nvSpPr>
        <p:spPr>
          <a:xfrm>
            <a:off x="4673289" y="3142667"/>
            <a:ext cx="3757874" cy="579724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9470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A621923-469C-3A3B-674E-0677353E2D59}"/>
              </a:ext>
            </a:extLst>
          </p:cNvPr>
          <p:cNvSpPr/>
          <p:nvPr/>
        </p:nvSpPr>
        <p:spPr>
          <a:xfrm>
            <a:off x="1516288" y="2199186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3FE197-0A37-8A72-BBBA-04D083586726}"/>
              </a:ext>
            </a:extLst>
          </p:cNvPr>
          <p:cNvSpPr/>
          <p:nvPr/>
        </p:nvSpPr>
        <p:spPr>
          <a:xfrm>
            <a:off x="1794080" y="2199183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833F39-9165-F73F-20B1-AAE2AFF58CF5}"/>
              </a:ext>
            </a:extLst>
          </p:cNvPr>
          <p:cNvSpPr/>
          <p:nvPr/>
        </p:nvSpPr>
        <p:spPr>
          <a:xfrm>
            <a:off x="2653500" y="2237284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984BAB-2968-BC67-8CB6-078320584E8D}"/>
              </a:ext>
            </a:extLst>
          </p:cNvPr>
          <p:cNvSpPr/>
          <p:nvPr/>
        </p:nvSpPr>
        <p:spPr>
          <a:xfrm>
            <a:off x="2076212" y="2199183"/>
            <a:ext cx="277792" cy="1102489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E4D066-514B-F4F0-6BA7-4840CCB13D0C}"/>
              </a:ext>
            </a:extLst>
          </p:cNvPr>
          <p:cNvSpPr/>
          <p:nvPr/>
        </p:nvSpPr>
        <p:spPr>
          <a:xfrm>
            <a:off x="5600719" y="2237281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C9C426-292E-76A6-AB18-B086CF6F5E2B}"/>
              </a:ext>
            </a:extLst>
          </p:cNvPr>
          <p:cNvSpPr/>
          <p:nvPr/>
        </p:nvSpPr>
        <p:spPr>
          <a:xfrm>
            <a:off x="5323401" y="2237281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5A93E0-CE8B-3BB4-E86C-C3104292CFFC}"/>
              </a:ext>
            </a:extLst>
          </p:cNvPr>
          <p:cNvSpPr/>
          <p:nvPr/>
        </p:nvSpPr>
        <p:spPr>
          <a:xfrm>
            <a:off x="4408997" y="2238246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49D1DA-2388-09C5-E79B-4CCEE8F7183A}"/>
              </a:ext>
            </a:extLst>
          </p:cNvPr>
          <p:cNvSpPr/>
          <p:nvPr/>
        </p:nvSpPr>
        <p:spPr>
          <a:xfrm>
            <a:off x="4134099" y="2237283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D04A89-FC96-229B-C99D-1A471D573374}"/>
              </a:ext>
            </a:extLst>
          </p:cNvPr>
          <p:cNvSpPr/>
          <p:nvPr/>
        </p:nvSpPr>
        <p:spPr>
          <a:xfrm>
            <a:off x="3842802" y="2237285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D63E34-D3F7-FF17-2048-61BFA40CDA3C}"/>
              </a:ext>
            </a:extLst>
          </p:cNvPr>
          <p:cNvSpPr/>
          <p:nvPr/>
        </p:nvSpPr>
        <p:spPr>
          <a:xfrm>
            <a:off x="4700294" y="2237283"/>
            <a:ext cx="277792" cy="1102489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441192-E04E-CAE1-E6B6-B65FC43F85B5}"/>
              </a:ext>
            </a:extLst>
          </p:cNvPr>
          <p:cNvSpPr/>
          <p:nvPr/>
        </p:nvSpPr>
        <p:spPr>
          <a:xfrm>
            <a:off x="3211978" y="2237284"/>
            <a:ext cx="277792" cy="1102489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70ECBF-A93B-CB8D-A312-12A16E82176E}"/>
              </a:ext>
            </a:extLst>
          </p:cNvPr>
          <p:cNvSpPr/>
          <p:nvPr/>
        </p:nvSpPr>
        <p:spPr>
          <a:xfrm>
            <a:off x="2937080" y="2237284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62CAF5-3318-9CBA-61BF-AC04A2EF21CE}"/>
              </a:ext>
            </a:extLst>
          </p:cNvPr>
          <p:cNvSpPr/>
          <p:nvPr/>
        </p:nvSpPr>
        <p:spPr>
          <a:xfrm>
            <a:off x="5891298" y="2237281"/>
            <a:ext cx="277792" cy="110248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BCF43AD-B56E-C116-122D-51A79D2855C2}"/>
              </a:ext>
            </a:extLst>
          </p:cNvPr>
          <p:cNvSpPr/>
          <p:nvPr/>
        </p:nvSpPr>
        <p:spPr>
          <a:xfrm>
            <a:off x="6184280" y="2237281"/>
            <a:ext cx="277792" cy="1102489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3B6456-FC7C-BDA1-94DA-F710F052FC46}"/>
              </a:ext>
            </a:extLst>
          </p:cNvPr>
          <p:cNvSpPr/>
          <p:nvPr/>
        </p:nvSpPr>
        <p:spPr>
          <a:xfrm>
            <a:off x="6459167" y="2237280"/>
            <a:ext cx="277792" cy="110248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F47E819F-1DEB-C130-F8A8-FBC0B5C3B959}"/>
              </a:ext>
            </a:extLst>
          </p:cNvPr>
          <p:cNvSpPr/>
          <p:nvPr/>
        </p:nvSpPr>
        <p:spPr>
          <a:xfrm>
            <a:off x="2354004" y="2708472"/>
            <a:ext cx="282604" cy="1736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180B7B9-72B7-0BEF-028C-F08028B12EEA}"/>
              </a:ext>
            </a:extLst>
          </p:cNvPr>
          <p:cNvSpPr/>
          <p:nvPr/>
        </p:nvSpPr>
        <p:spPr>
          <a:xfrm>
            <a:off x="3489770" y="2708472"/>
            <a:ext cx="360749" cy="1736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70FA8D2A-6479-AE43-97FB-81308D9007FF}"/>
              </a:ext>
            </a:extLst>
          </p:cNvPr>
          <p:cNvSpPr/>
          <p:nvPr/>
        </p:nvSpPr>
        <p:spPr>
          <a:xfrm>
            <a:off x="5006428" y="2720047"/>
            <a:ext cx="343869" cy="19677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7C73A91-726A-10E9-63A2-2DBBE27B978D}"/>
              </a:ext>
            </a:extLst>
          </p:cNvPr>
          <p:cNvCxnSpPr>
            <a:cxnSpLocks/>
          </p:cNvCxnSpPr>
          <p:nvPr/>
        </p:nvCxnSpPr>
        <p:spPr>
          <a:xfrm>
            <a:off x="1377392" y="2060290"/>
            <a:ext cx="5613721" cy="0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2F4C4E3-A5FD-BF32-245A-DD378115C0B1}"/>
              </a:ext>
            </a:extLst>
          </p:cNvPr>
          <p:cNvCxnSpPr/>
          <p:nvPr/>
        </p:nvCxnSpPr>
        <p:spPr>
          <a:xfrm>
            <a:off x="6979538" y="2037141"/>
            <a:ext cx="0" cy="1446835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3180C65-AE09-37EB-012C-50944CBC6CD8}"/>
              </a:ext>
            </a:extLst>
          </p:cNvPr>
          <p:cNvCxnSpPr/>
          <p:nvPr/>
        </p:nvCxnSpPr>
        <p:spPr>
          <a:xfrm>
            <a:off x="1377392" y="2060290"/>
            <a:ext cx="0" cy="1423686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625DB61-C87E-AF8F-8062-888AAFC68D28}"/>
              </a:ext>
            </a:extLst>
          </p:cNvPr>
          <p:cNvCxnSpPr/>
          <p:nvPr/>
        </p:nvCxnSpPr>
        <p:spPr>
          <a:xfrm>
            <a:off x="1377392" y="3483976"/>
            <a:ext cx="5602146" cy="0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FDADB62-E861-9886-A0FB-F0141ADE382B}"/>
              </a:ext>
            </a:extLst>
          </p:cNvPr>
          <p:cNvSpPr txBox="1"/>
          <p:nvPr/>
        </p:nvSpPr>
        <p:spPr>
          <a:xfrm rot="16200000">
            <a:off x="958864" y="2409504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E441D7-4CC8-E043-9D98-434DFC3A1A88}"/>
              </a:ext>
            </a:extLst>
          </p:cNvPr>
          <p:cNvSpPr txBox="1"/>
          <p:nvPr/>
        </p:nvSpPr>
        <p:spPr>
          <a:xfrm rot="16200000">
            <a:off x="1518968" y="2568349"/>
            <a:ext cx="13701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Max pooling 2D</a:t>
            </a:r>
            <a:endParaRPr lang="en-IN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EA4236C-6EFB-B153-60AA-B947C8F22CC4}"/>
              </a:ext>
            </a:extLst>
          </p:cNvPr>
          <p:cNvSpPr txBox="1"/>
          <p:nvPr/>
        </p:nvSpPr>
        <p:spPr>
          <a:xfrm rot="16200000">
            <a:off x="5877341" y="2375013"/>
            <a:ext cx="1483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Flatten</a:t>
            </a:r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967671-670B-1FA3-24C0-3DB9C8BAE52A}"/>
              </a:ext>
            </a:extLst>
          </p:cNvPr>
          <p:cNvSpPr txBox="1"/>
          <p:nvPr/>
        </p:nvSpPr>
        <p:spPr>
          <a:xfrm rot="16200000">
            <a:off x="1251684" y="2409504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74BAAB8-013D-244A-2D55-92A6DD0C0F1F}"/>
              </a:ext>
            </a:extLst>
          </p:cNvPr>
          <p:cNvSpPr txBox="1"/>
          <p:nvPr/>
        </p:nvSpPr>
        <p:spPr>
          <a:xfrm rot="16200000">
            <a:off x="2084894" y="2375012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7C1326-FA3F-43BA-07DF-82348916DECF}"/>
              </a:ext>
            </a:extLst>
          </p:cNvPr>
          <p:cNvSpPr txBox="1"/>
          <p:nvPr/>
        </p:nvSpPr>
        <p:spPr>
          <a:xfrm rot="16200000">
            <a:off x="2385457" y="2375011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F83AA63-BE96-A423-4645-049F729D040D}"/>
              </a:ext>
            </a:extLst>
          </p:cNvPr>
          <p:cNvSpPr txBox="1"/>
          <p:nvPr/>
        </p:nvSpPr>
        <p:spPr>
          <a:xfrm rot="16200000">
            <a:off x="3852756" y="2395770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FE744D-4124-CE9F-2CB3-D9804FFE7C9C}"/>
              </a:ext>
            </a:extLst>
          </p:cNvPr>
          <p:cNvSpPr txBox="1"/>
          <p:nvPr/>
        </p:nvSpPr>
        <p:spPr>
          <a:xfrm rot="16200000">
            <a:off x="3600598" y="2375011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B62A518-1F38-B496-8A13-A0992114E753}"/>
              </a:ext>
            </a:extLst>
          </p:cNvPr>
          <p:cNvSpPr txBox="1"/>
          <p:nvPr/>
        </p:nvSpPr>
        <p:spPr>
          <a:xfrm rot="16200000">
            <a:off x="3291561" y="2375011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E346604-863D-AB62-EF4A-AE28220AD4DD}"/>
              </a:ext>
            </a:extLst>
          </p:cNvPr>
          <p:cNvSpPr txBox="1"/>
          <p:nvPr/>
        </p:nvSpPr>
        <p:spPr>
          <a:xfrm rot="16200000">
            <a:off x="5335480" y="2395771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B66F05C-9042-A490-1FF6-3F8548006EB3}"/>
              </a:ext>
            </a:extLst>
          </p:cNvPr>
          <p:cNvSpPr txBox="1"/>
          <p:nvPr/>
        </p:nvSpPr>
        <p:spPr>
          <a:xfrm rot="16200000">
            <a:off x="5028081" y="2411961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0E2C3E2-D335-B60D-D08A-C92A5B25CA91}"/>
              </a:ext>
            </a:extLst>
          </p:cNvPr>
          <p:cNvSpPr txBox="1"/>
          <p:nvPr/>
        </p:nvSpPr>
        <p:spPr>
          <a:xfrm rot="16200000">
            <a:off x="4747959" y="2400069"/>
            <a:ext cx="1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 2D</a:t>
            </a:r>
            <a:endParaRPr lang="en-IN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666B577-C97A-7377-9FB6-A56BCC320D96}"/>
              </a:ext>
            </a:extLst>
          </p:cNvPr>
          <p:cNvSpPr txBox="1"/>
          <p:nvPr/>
        </p:nvSpPr>
        <p:spPr>
          <a:xfrm rot="16200000">
            <a:off x="5614985" y="2591498"/>
            <a:ext cx="13701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Max pooling 2D</a:t>
            </a:r>
            <a:endParaRPr lang="en-IN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DCF6265-A750-9955-D484-382DE00688FE}"/>
              </a:ext>
            </a:extLst>
          </p:cNvPr>
          <p:cNvSpPr txBox="1"/>
          <p:nvPr/>
        </p:nvSpPr>
        <p:spPr>
          <a:xfrm rot="16200000">
            <a:off x="4138912" y="2572887"/>
            <a:ext cx="13701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Max pooling 2D</a:t>
            </a:r>
            <a:endParaRPr lang="en-IN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5FA9DC-5E10-D616-6D40-D87FC3E8C45E}"/>
              </a:ext>
            </a:extLst>
          </p:cNvPr>
          <p:cNvSpPr txBox="1"/>
          <p:nvPr/>
        </p:nvSpPr>
        <p:spPr>
          <a:xfrm rot="16200000">
            <a:off x="2683811" y="2566158"/>
            <a:ext cx="13701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Max pooling 2D</a:t>
            </a:r>
            <a:endParaRPr lang="en-IN" sz="1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F62596-AEB7-9D31-13AC-E878C50C51BB}"/>
              </a:ext>
            </a:extLst>
          </p:cNvPr>
          <p:cNvSpPr txBox="1"/>
          <p:nvPr/>
        </p:nvSpPr>
        <p:spPr>
          <a:xfrm>
            <a:off x="2215108" y="3587181"/>
            <a:ext cx="313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 Extraction VGG 16</a:t>
            </a:r>
            <a:endParaRPr lang="en-IN" dirty="0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F208C301-27A4-86B4-3818-1977C9B015E1}"/>
              </a:ext>
            </a:extLst>
          </p:cNvPr>
          <p:cNvSpPr/>
          <p:nvPr/>
        </p:nvSpPr>
        <p:spPr>
          <a:xfrm>
            <a:off x="6991113" y="2615875"/>
            <a:ext cx="346084" cy="26620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7FE4B38-ECC5-5B14-E34E-23D30A369D81}"/>
              </a:ext>
            </a:extLst>
          </p:cNvPr>
          <p:cNvSpPr/>
          <p:nvPr/>
        </p:nvSpPr>
        <p:spPr>
          <a:xfrm>
            <a:off x="7639291" y="1516280"/>
            <a:ext cx="453637" cy="256957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9512A5D4-E294-B873-07A7-6C0FC5E87468}"/>
              </a:ext>
            </a:extLst>
          </p:cNvPr>
          <p:cNvSpPr/>
          <p:nvPr/>
        </p:nvSpPr>
        <p:spPr>
          <a:xfrm>
            <a:off x="9025953" y="937546"/>
            <a:ext cx="600238" cy="3761772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3432573-A276-4398-96CB-0CDECDCB846A}"/>
              </a:ext>
            </a:extLst>
          </p:cNvPr>
          <p:cNvSpPr/>
          <p:nvPr/>
        </p:nvSpPr>
        <p:spPr>
          <a:xfrm>
            <a:off x="7639291" y="1713050"/>
            <a:ext cx="479352" cy="486118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E1ED784-B8E6-96CE-F78B-BEC3417183C6}"/>
              </a:ext>
            </a:extLst>
          </p:cNvPr>
          <p:cNvSpPr/>
          <p:nvPr/>
        </p:nvSpPr>
        <p:spPr>
          <a:xfrm>
            <a:off x="7639289" y="2487580"/>
            <a:ext cx="453632" cy="486118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08DCCCE-63A7-D3C6-8781-314F82B8CAE9}"/>
              </a:ext>
            </a:extLst>
          </p:cNvPr>
          <p:cNvSpPr/>
          <p:nvPr/>
        </p:nvSpPr>
        <p:spPr>
          <a:xfrm>
            <a:off x="7639285" y="3530256"/>
            <a:ext cx="453636" cy="486118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16FA62B-0FAE-0C19-5E77-7B2ACF46C3D9}"/>
              </a:ext>
            </a:extLst>
          </p:cNvPr>
          <p:cNvSpPr/>
          <p:nvPr/>
        </p:nvSpPr>
        <p:spPr>
          <a:xfrm>
            <a:off x="9025953" y="1203760"/>
            <a:ext cx="600238" cy="5208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D93935C-161A-E249-9CB8-4CAD441C08BC}"/>
              </a:ext>
            </a:extLst>
          </p:cNvPr>
          <p:cNvSpPr/>
          <p:nvPr/>
        </p:nvSpPr>
        <p:spPr>
          <a:xfrm>
            <a:off x="9018877" y="1799858"/>
            <a:ext cx="600238" cy="5208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44F33AFA-02A6-03B0-11A2-0BCCF965CDCE}"/>
              </a:ext>
            </a:extLst>
          </p:cNvPr>
          <p:cNvSpPr/>
          <p:nvPr/>
        </p:nvSpPr>
        <p:spPr>
          <a:xfrm>
            <a:off x="9025953" y="4028412"/>
            <a:ext cx="600238" cy="5208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430D42F-037B-DADD-AEF5-70318108F096}"/>
              </a:ext>
            </a:extLst>
          </p:cNvPr>
          <p:cNvSpPr/>
          <p:nvPr/>
        </p:nvSpPr>
        <p:spPr>
          <a:xfrm>
            <a:off x="9054938" y="2395956"/>
            <a:ext cx="600238" cy="5208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5B4A0C7-A1F1-0F17-9B82-208C3327BB62}"/>
              </a:ext>
            </a:extLst>
          </p:cNvPr>
          <p:cNvSpPr/>
          <p:nvPr/>
        </p:nvSpPr>
        <p:spPr>
          <a:xfrm>
            <a:off x="9054272" y="3025805"/>
            <a:ext cx="600238" cy="5208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4DFA7D0-D3BD-E3FD-E96D-0CB518CC54B3}"/>
              </a:ext>
            </a:extLst>
          </p:cNvPr>
          <p:cNvSpPr/>
          <p:nvPr/>
        </p:nvSpPr>
        <p:spPr>
          <a:xfrm>
            <a:off x="10526425" y="2395956"/>
            <a:ext cx="810228" cy="5208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B3CAC7C-B83A-D311-B9C3-E7C6A4F7B30B}"/>
              </a:ext>
            </a:extLst>
          </p:cNvPr>
          <p:cNvCxnSpPr>
            <a:cxnSpLocks/>
            <a:stCxn id="49" idx="6"/>
            <a:endCxn id="52" idx="2"/>
          </p:cNvCxnSpPr>
          <p:nvPr/>
        </p:nvCxnSpPr>
        <p:spPr>
          <a:xfrm flipV="1">
            <a:off x="8118643" y="1464191"/>
            <a:ext cx="907310" cy="491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CFFC688-40F1-0573-A42A-3AC7B0D66591}"/>
              </a:ext>
            </a:extLst>
          </p:cNvPr>
          <p:cNvCxnSpPr>
            <a:stCxn id="49" idx="6"/>
            <a:endCxn id="53" idx="2"/>
          </p:cNvCxnSpPr>
          <p:nvPr/>
        </p:nvCxnSpPr>
        <p:spPr>
          <a:xfrm>
            <a:off x="8118643" y="1956109"/>
            <a:ext cx="900234" cy="104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89E1509-3445-84C4-9266-78D754B03000}"/>
              </a:ext>
            </a:extLst>
          </p:cNvPr>
          <p:cNvCxnSpPr>
            <a:stCxn id="49" idx="6"/>
            <a:endCxn id="55" idx="2"/>
          </p:cNvCxnSpPr>
          <p:nvPr/>
        </p:nvCxnSpPr>
        <p:spPr>
          <a:xfrm>
            <a:off x="8118643" y="1956109"/>
            <a:ext cx="936295" cy="700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427353B3-E1EF-BE0F-4F2B-0231CF6D0186}"/>
              </a:ext>
            </a:extLst>
          </p:cNvPr>
          <p:cNvCxnSpPr>
            <a:stCxn id="49" idx="6"/>
            <a:endCxn id="56" idx="2"/>
          </p:cNvCxnSpPr>
          <p:nvPr/>
        </p:nvCxnSpPr>
        <p:spPr>
          <a:xfrm>
            <a:off x="8118643" y="1956109"/>
            <a:ext cx="935629" cy="1330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FB8C88B-C6E5-BD4A-9DAB-53BCAE5CD976}"/>
              </a:ext>
            </a:extLst>
          </p:cNvPr>
          <p:cNvCxnSpPr>
            <a:stCxn id="49" idx="6"/>
            <a:endCxn id="54" idx="2"/>
          </p:cNvCxnSpPr>
          <p:nvPr/>
        </p:nvCxnSpPr>
        <p:spPr>
          <a:xfrm>
            <a:off x="8118643" y="1956109"/>
            <a:ext cx="907310" cy="2332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4D36DDB-1090-E771-2E27-72D5883D4B59}"/>
              </a:ext>
            </a:extLst>
          </p:cNvPr>
          <p:cNvCxnSpPr>
            <a:stCxn id="50" idx="6"/>
            <a:endCxn id="52" idx="2"/>
          </p:cNvCxnSpPr>
          <p:nvPr/>
        </p:nvCxnSpPr>
        <p:spPr>
          <a:xfrm flipV="1">
            <a:off x="8092921" y="1464191"/>
            <a:ext cx="933032" cy="1266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1D8D65B-5957-4806-4468-CA72FCA015B5}"/>
              </a:ext>
            </a:extLst>
          </p:cNvPr>
          <p:cNvCxnSpPr>
            <a:stCxn id="50" idx="6"/>
            <a:endCxn id="53" idx="2"/>
          </p:cNvCxnSpPr>
          <p:nvPr/>
        </p:nvCxnSpPr>
        <p:spPr>
          <a:xfrm flipV="1">
            <a:off x="8092921" y="2060289"/>
            <a:ext cx="925956" cy="670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8BB8F56E-1491-FC68-6DD8-A0AB58615C77}"/>
              </a:ext>
            </a:extLst>
          </p:cNvPr>
          <p:cNvCxnSpPr>
            <a:cxnSpLocks/>
            <a:stCxn id="50" idx="6"/>
            <a:endCxn id="55" idx="2"/>
          </p:cNvCxnSpPr>
          <p:nvPr/>
        </p:nvCxnSpPr>
        <p:spPr>
          <a:xfrm flipV="1">
            <a:off x="8092921" y="2656387"/>
            <a:ext cx="962017" cy="74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BA3AA29-682B-19E6-EB0D-7FA3363D822F}"/>
              </a:ext>
            </a:extLst>
          </p:cNvPr>
          <p:cNvCxnSpPr>
            <a:stCxn id="50" idx="6"/>
            <a:endCxn id="56" idx="2"/>
          </p:cNvCxnSpPr>
          <p:nvPr/>
        </p:nvCxnSpPr>
        <p:spPr>
          <a:xfrm>
            <a:off x="8092921" y="2730639"/>
            <a:ext cx="961351" cy="555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EFFCF0F-C621-5A56-C796-4F9E399C4955}"/>
              </a:ext>
            </a:extLst>
          </p:cNvPr>
          <p:cNvCxnSpPr>
            <a:stCxn id="50" idx="6"/>
            <a:endCxn id="54" idx="2"/>
          </p:cNvCxnSpPr>
          <p:nvPr/>
        </p:nvCxnSpPr>
        <p:spPr>
          <a:xfrm>
            <a:off x="8092921" y="2730639"/>
            <a:ext cx="933032" cy="1558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86825FD8-9542-99E0-0683-7A5482AFA9B0}"/>
              </a:ext>
            </a:extLst>
          </p:cNvPr>
          <p:cNvCxnSpPr>
            <a:stCxn id="51" idx="6"/>
            <a:endCxn id="52" idx="2"/>
          </p:cNvCxnSpPr>
          <p:nvPr/>
        </p:nvCxnSpPr>
        <p:spPr>
          <a:xfrm flipV="1">
            <a:off x="8092921" y="1464191"/>
            <a:ext cx="933032" cy="2309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E3047175-FB58-9B81-B543-950FF6601C94}"/>
              </a:ext>
            </a:extLst>
          </p:cNvPr>
          <p:cNvCxnSpPr>
            <a:stCxn id="51" idx="6"/>
            <a:endCxn id="53" idx="2"/>
          </p:cNvCxnSpPr>
          <p:nvPr/>
        </p:nvCxnSpPr>
        <p:spPr>
          <a:xfrm flipV="1">
            <a:off x="8092921" y="2060289"/>
            <a:ext cx="925956" cy="1713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893443C4-A0F7-B63A-8DEA-3D8322F7E46D}"/>
              </a:ext>
            </a:extLst>
          </p:cNvPr>
          <p:cNvCxnSpPr>
            <a:stCxn id="51" idx="6"/>
          </p:cNvCxnSpPr>
          <p:nvPr/>
        </p:nvCxnSpPr>
        <p:spPr>
          <a:xfrm flipV="1">
            <a:off x="8092921" y="2708472"/>
            <a:ext cx="925956" cy="1064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AC7F3AE0-67CC-8688-AA8C-3D9E769F16F7}"/>
              </a:ext>
            </a:extLst>
          </p:cNvPr>
          <p:cNvCxnSpPr>
            <a:stCxn id="51" idx="6"/>
            <a:endCxn id="56" idx="2"/>
          </p:cNvCxnSpPr>
          <p:nvPr/>
        </p:nvCxnSpPr>
        <p:spPr>
          <a:xfrm flipV="1">
            <a:off x="8092921" y="3286236"/>
            <a:ext cx="961351" cy="487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84C94D0D-6BD5-0F0A-F6BC-095BFD9AFA3F}"/>
              </a:ext>
            </a:extLst>
          </p:cNvPr>
          <p:cNvCxnSpPr>
            <a:stCxn id="51" idx="6"/>
            <a:endCxn id="54" idx="2"/>
          </p:cNvCxnSpPr>
          <p:nvPr/>
        </p:nvCxnSpPr>
        <p:spPr>
          <a:xfrm>
            <a:off x="8092921" y="3773315"/>
            <a:ext cx="933032" cy="515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1058B715-AB4A-B92E-D2D6-35DEF1009444}"/>
              </a:ext>
            </a:extLst>
          </p:cNvPr>
          <p:cNvCxnSpPr>
            <a:stCxn id="52" idx="6"/>
            <a:endCxn id="57" idx="2"/>
          </p:cNvCxnSpPr>
          <p:nvPr/>
        </p:nvCxnSpPr>
        <p:spPr>
          <a:xfrm>
            <a:off x="9626191" y="1464191"/>
            <a:ext cx="900234" cy="1192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A45A4863-35A1-BE11-7ED4-8AFCE16A7AE3}"/>
              </a:ext>
            </a:extLst>
          </p:cNvPr>
          <p:cNvCxnSpPr>
            <a:endCxn id="57" idx="2"/>
          </p:cNvCxnSpPr>
          <p:nvPr/>
        </p:nvCxnSpPr>
        <p:spPr>
          <a:xfrm>
            <a:off x="9626191" y="2060289"/>
            <a:ext cx="900234" cy="596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A74C00E0-21A0-F804-5657-3EF5204F62BD}"/>
              </a:ext>
            </a:extLst>
          </p:cNvPr>
          <p:cNvCxnSpPr>
            <a:stCxn id="55" idx="6"/>
            <a:endCxn id="57" idx="2"/>
          </p:cNvCxnSpPr>
          <p:nvPr/>
        </p:nvCxnSpPr>
        <p:spPr>
          <a:xfrm>
            <a:off x="9655176" y="2656387"/>
            <a:ext cx="871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365FE04-8862-E1E5-942F-59130DE3772B}"/>
              </a:ext>
            </a:extLst>
          </p:cNvPr>
          <p:cNvCxnSpPr>
            <a:stCxn id="56" idx="6"/>
            <a:endCxn id="57" idx="2"/>
          </p:cNvCxnSpPr>
          <p:nvPr/>
        </p:nvCxnSpPr>
        <p:spPr>
          <a:xfrm flipV="1">
            <a:off x="9654510" y="2656387"/>
            <a:ext cx="871915" cy="629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C6E0820-3510-7AB9-70F0-AC18C3833910}"/>
              </a:ext>
            </a:extLst>
          </p:cNvPr>
          <p:cNvCxnSpPr>
            <a:stCxn id="54" idx="6"/>
            <a:endCxn id="57" idx="2"/>
          </p:cNvCxnSpPr>
          <p:nvPr/>
        </p:nvCxnSpPr>
        <p:spPr>
          <a:xfrm flipV="1">
            <a:off x="9626191" y="2656387"/>
            <a:ext cx="900234" cy="1632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B82D1E41-47A3-D0A9-F6A8-FCCDF499E25E}"/>
              </a:ext>
            </a:extLst>
          </p:cNvPr>
          <p:cNvSpPr txBox="1"/>
          <p:nvPr/>
        </p:nvSpPr>
        <p:spPr>
          <a:xfrm>
            <a:off x="7674524" y="1766700"/>
            <a:ext cx="42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</a:t>
            </a:r>
            <a:endParaRPr lang="en-IN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5E19697-BED7-AEFD-7AE5-A0D79D31EB90}"/>
              </a:ext>
            </a:extLst>
          </p:cNvPr>
          <p:cNvSpPr txBox="1"/>
          <p:nvPr/>
        </p:nvSpPr>
        <p:spPr>
          <a:xfrm>
            <a:off x="7688261" y="2555734"/>
            <a:ext cx="42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</a:t>
            </a:r>
            <a:endParaRPr lang="en-IN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B551F89-D9A2-1E9E-F4C0-572D365F2514}"/>
              </a:ext>
            </a:extLst>
          </p:cNvPr>
          <p:cNvSpPr txBox="1"/>
          <p:nvPr/>
        </p:nvSpPr>
        <p:spPr>
          <a:xfrm>
            <a:off x="7653778" y="3587163"/>
            <a:ext cx="42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Xn</a:t>
            </a:r>
            <a:endParaRPr lang="en-IN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B29FEAE-C351-FB3A-452B-3D15DD43DF05}"/>
              </a:ext>
            </a:extLst>
          </p:cNvPr>
          <p:cNvSpPr txBox="1"/>
          <p:nvPr/>
        </p:nvSpPr>
        <p:spPr>
          <a:xfrm>
            <a:off x="7674407" y="1766691"/>
            <a:ext cx="42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</a:t>
            </a:r>
            <a:endParaRPr lang="en-IN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F652B8FD-D2F8-2F47-9CC0-5CD70DC8167E}"/>
              </a:ext>
            </a:extLst>
          </p:cNvPr>
          <p:cNvSpPr txBox="1"/>
          <p:nvPr/>
        </p:nvSpPr>
        <p:spPr>
          <a:xfrm>
            <a:off x="9172180" y="1280481"/>
            <a:ext cx="42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K1</a:t>
            </a:r>
            <a:endParaRPr lang="en-IN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17CE154-8404-2022-3988-B15F3E9E10CE}"/>
              </a:ext>
            </a:extLst>
          </p:cNvPr>
          <p:cNvSpPr txBox="1"/>
          <p:nvPr/>
        </p:nvSpPr>
        <p:spPr>
          <a:xfrm>
            <a:off x="9153262" y="3101569"/>
            <a:ext cx="42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K4</a:t>
            </a:r>
            <a:endParaRPr lang="en-IN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4D5E3F5-5564-987C-9D21-7589FFF99227}"/>
              </a:ext>
            </a:extLst>
          </p:cNvPr>
          <p:cNvSpPr txBox="1"/>
          <p:nvPr/>
        </p:nvSpPr>
        <p:spPr>
          <a:xfrm>
            <a:off x="9153262" y="1874224"/>
            <a:ext cx="42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K2</a:t>
            </a:r>
            <a:endParaRPr lang="en-IN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9160A5B6-F26C-957C-74E3-C497D2B09152}"/>
              </a:ext>
            </a:extLst>
          </p:cNvPr>
          <p:cNvSpPr txBox="1"/>
          <p:nvPr/>
        </p:nvSpPr>
        <p:spPr>
          <a:xfrm>
            <a:off x="9130723" y="2471720"/>
            <a:ext cx="42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K3</a:t>
            </a:r>
            <a:endParaRPr lang="en-IN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10A2E21-840E-F80D-CE2D-3444CBCD0710}"/>
              </a:ext>
            </a:extLst>
          </p:cNvPr>
          <p:cNvSpPr txBox="1"/>
          <p:nvPr/>
        </p:nvSpPr>
        <p:spPr>
          <a:xfrm>
            <a:off x="9127907" y="4104176"/>
            <a:ext cx="42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Kn</a:t>
            </a:r>
            <a:endParaRPr lang="en-IN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D1A218EC-9C4B-00BA-3F42-6704A60AD027}"/>
              </a:ext>
            </a:extLst>
          </p:cNvPr>
          <p:cNvSpPr txBox="1"/>
          <p:nvPr/>
        </p:nvSpPr>
        <p:spPr>
          <a:xfrm>
            <a:off x="10784123" y="2456331"/>
            <a:ext cx="424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</a:t>
            </a:r>
            <a:endParaRPr lang="en-IN" sz="2000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3C8E58D-CBD4-66EB-5329-48ED29407B85}"/>
              </a:ext>
            </a:extLst>
          </p:cNvPr>
          <p:cNvSpPr txBox="1"/>
          <p:nvPr/>
        </p:nvSpPr>
        <p:spPr>
          <a:xfrm>
            <a:off x="7337197" y="4572932"/>
            <a:ext cx="145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Layer</a:t>
            </a:r>
            <a:endParaRPr lang="en-IN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FA1E9950-C72E-0FCA-76D1-15216980089A}"/>
              </a:ext>
            </a:extLst>
          </p:cNvPr>
          <p:cNvSpPr txBox="1"/>
          <p:nvPr/>
        </p:nvSpPr>
        <p:spPr>
          <a:xfrm>
            <a:off x="8877782" y="4942264"/>
            <a:ext cx="145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Hidden Layer</a:t>
            </a:r>
            <a:endParaRPr lang="en-IN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75B3AF5C-07D3-37AA-8B6A-B2901728B60C}"/>
              </a:ext>
            </a:extLst>
          </p:cNvPr>
          <p:cNvSpPr txBox="1"/>
          <p:nvPr/>
        </p:nvSpPr>
        <p:spPr>
          <a:xfrm>
            <a:off x="10123810" y="3587163"/>
            <a:ext cx="1488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Layer</a:t>
            </a:r>
            <a:endParaRPr lang="en-IN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FC86D5E4-BAEF-B9D5-6579-0EBC66DE23B9}"/>
              </a:ext>
            </a:extLst>
          </p:cNvPr>
          <p:cNvCxnSpPr/>
          <p:nvPr/>
        </p:nvCxnSpPr>
        <p:spPr>
          <a:xfrm>
            <a:off x="7337197" y="462984"/>
            <a:ext cx="0" cy="518545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84EEF2EE-FBDD-0468-458C-0B209C350F4D}"/>
              </a:ext>
            </a:extLst>
          </p:cNvPr>
          <p:cNvCxnSpPr/>
          <p:nvPr/>
        </p:nvCxnSpPr>
        <p:spPr>
          <a:xfrm>
            <a:off x="7337197" y="462984"/>
            <a:ext cx="4274998" cy="925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F9C704EB-6E39-EAC7-7C9C-700283BE5AA8}"/>
              </a:ext>
            </a:extLst>
          </p:cNvPr>
          <p:cNvCxnSpPr/>
          <p:nvPr/>
        </p:nvCxnSpPr>
        <p:spPr>
          <a:xfrm>
            <a:off x="11612195" y="555581"/>
            <a:ext cx="0" cy="509286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CA5D0E54-19E4-231D-E581-B3A3F95196B9}"/>
              </a:ext>
            </a:extLst>
          </p:cNvPr>
          <p:cNvCxnSpPr/>
          <p:nvPr/>
        </p:nvCxnSpPr>
        <p:spPr>
          <a:xfrm>
            <a:off x="7337197" y="5648442"/>
            <a:ext cx="427499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3218795A-E164-9DEE-8D8D-D8D48E8BC202}"/>
              </a:ext>
            </a:extLst>
          </p:cNvPr>
          <p:cNvSpPr txBox="1"/>
          <p:nvPr/>
        </p:nvSpPr>
        <p:spPr>
          <a:xfrm>
            <a:off x="7947269" y="5684645"/>
            <a:ext cx="3049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 using SVM</a:t>
            </a:r>
            <a:endParaRPr lang="en-IN" dirty="0"/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9035255E-C437-C91E-94EF-042005EC5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5" y="1557590"/>
            <a:ext cx="838993" cy="679690"/>
          </a:xfrm>
          <a:prstGeom prst="rect">
            <a:avLst/>
          </a:prstGeom>
        </p:spPr>
      </p:pic>
      <p:pic>
        <p:nvPicPr>
          <p:cNvPr id="151" name="Picture 150">
            <a:extLst>
              <a:ext uri="{FF2B5EF4-FFF2-40B4-BE49-F238E27FC236}">
                <a16:creationId xmlns:a16="http://schemas.microsoft.com/office/drawing/2014/main" id="{80B0CBFA-9B2A-0B15-0929-D4CE895BA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1" y="2283194"/>
            <a:ext cx="839822" cy="665362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CF0E72BE-EAC6-C35C-B911-1C50E4FA72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8" y="2999925"/>
            <a:ext cx="835838" cy="679687"/>
          </a:xfrm>
          <a:prstGeom prst="rect">
            <a:avLst/>
          </a:prstGeom>
        </p:spPr>
      </p:pic>
      <p:pic>
        <p:nvPicPr>
          <p:cNvPr id="155" name="Picture 154">
            <a:extLst>
              <a:ext uri="{FF2B5EF4-FFF2-40B4-BE49-F238E27FC236}">
                <a16:creationId xmlns:a16="http://schemas.microsoft.com/office/drawing/2014/main" id="{E92A17B4-4224-C046-1B0D-6F177DABF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9" y="3788854"/>
            <a:ext cx="781333" cy="679687"/>
          </a:xfrm>
          <a:prstGeom prst="rect">
            <a:avLst/>
          </a:prstGeom>
        </p:spPr>
      </p:pic>
      <p:sp>
        <p:nvSpPr>
          <p:cNvPr id="156" name="Arrow: Right 155">
            <a:extLst>
              <a:ext uri="{FF2B5EF4-FFF2-40B4-BE49-F238E27FC236}">
                <a16:creationId xmlns:a16="http://schemas.microsoft.com/office/drawing/2014/main" id="{BC00E666-D833-6371-A821-C2969CC96E6F}"/>
              </a:ext>
            </a:extLst>
          </p:cNvPr>
          <p:cNvSpPr/>
          <p:nvPr/>
        </p:nvSpPr>
        <p:spPr>
          <a:xfrm>
            <a:off x="923396" y="2708472"/>
            <a:ext cx="420970" cy="2083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9CC0901A-FB9B-FC09-4708-56A5D7D1C802}"/>
              </a:ext>
            </a:extLst>
          </p:cNvPr>
          <p:cNvCxnSpPr/>
          <p:nvPr/>
        </p:nvCxnSpPr>
        <p:spPr>
          <a:xfrm>
            <a:off x="1325280" y="133090"/>
            <a:ext cx="33026" cy="6215605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3BA6C75F-52E8-548D-F7C1-48E414C6EC6B}"/>
              </a:ext>
            </a:extLst>
          </p:cNvPr>
          <p:cNvCxnSpPr>
            <a:cxnSpLocks/>
          </p:cNvCxnSpPr>
          <p:nvPr/>
        </p:nvCxnSpPr>
        <p:spPr>
          <a:xfrm>
            <a:off x="1344366" y="150467"/>
            <a:ext cx="10438662" cy="0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12C290A5-B057-58A1-2B2E-85F10AB109B0}"/>
              </a:ext>
            </a:extLst>
          </p:cNvPr>
          <p:cNvCxnSpPr/>
          <p:nvPr/>
        </p:nvCxnSpPr>
        <p:spPr>
          <a:xfrm>
            <a:off x="1377392" y="6366072"/>
            <a:ext cx="10532957" cy="0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5CC7B81-084D-12D0-C421-01ACD684500D}"/>
              </a:ext>
            </a:extLst>
          </p:cNvPr>
          <p:cNvCxnSpPr>
            <a:cxnSpLocks/>
          </p:cNvCxnSpPr>
          <p:nvPr/>
        </p:nvCxnSpPr>
        <p:spPr>
          <a:xfrm>
            <a:off x="11801854" y="150467"/>
            <a:ext cx="36461" cy="6215605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CB3908F2-CD03-8DE4-C297-284C495E83F9}"/>
              </a:ext>
            </a:extLst>
          </p:cNvPr>
          <p:cNvSpPr txBox="1"/>
          <p:nvPr/>
        </p:nvSpPr>
        <p:spPr>
          <a:xfrm>
            <a:off x="4501872" y="6400812"/>
            <a:ext cx="6372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Architecture of the Proposed method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6039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96F89-B798-DC47-6D3D-0B0E93009E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27" y="814292"/>
            <a:ext cx="3639438" cy="24608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E58599-0F0D-9E32-CBD4-A075014F0E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238" y="679077"/>
            <a:ext cx="3935505" cy="273125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EC8539B0-C2C8-88D5-B1D4-2B59CCD13F2B}"/>
              </a:ext>
            </a:extLst>
          </p:cNvPr>
          <p:cNvSpPr/>
          <p:nvPr/>
        </p:nvSpPr>
        <p:spPr>
          <a:xfrm>
            <a:off x="4724400" y="1882588"/>
            <a:ext cx="732838" cy="1165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0649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04D5EA-A459-E0F0-F8DE-3A92A6895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10" y="796334"/>
            <a:ext cx="2040226" cy="12891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CC2EE3-E089-91C1-5C90-9304E5F89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536" y="796334"/>
            <a:ext cx="2040226" cy="12856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E4F51D-66E0-9BF1-DEC6-4FF25D5001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537" y="2308359"/>
            <a:ext cx="2042844" cy="16474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88CC4A-36F5-0651-8AC4-26E037DB8B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11" y="2308359"/>
            <a:ext cx="2040226" cy="16474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33FFB5-897A-5AFE-D12C-EE40BE147B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10" y="4178700"/>
            <a:ext cx="2040226" cy="17440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471DD93-475A-DC86-3DEB-94BCCF7DF4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536" y="4151499"/>
            <a:ext cx="2040226" cy="17538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90748B-BAF7-D7A4-90F0-C5C982A496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345" y="793092"/>
            <a:ext cx="2040226" cy="128569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E4438EC-FB54-8FF6-2B89-3FF61D0720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219" y="796335"/>
            <a:ext cx="2040226" cy="12889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443C862-C8AB-9BDD-B9FB-842BC3176B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344" y="2276982"/>
            <a:ext cx="2024363" cy="13313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C21A316-EA7C-1C14-07C1-AC9255C59A5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346" y="4178699"/>
            <a:ext cx="1878947" cy="176040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C60745F-99F0-385D-BD84-D343FBD1068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8178" y="4151499"/>
            <a:ext cx="1878947" cy="175536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5ED1C0D-A254-2FF3-69E1-9C3ABAC47E1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208" y="2276983"/>
            <a:ext cx="2024363" cy="132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53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72</Words>
  <Application>Microsoft Office PowerPoint</Application>
  <PresentationFormat>Widescreen</PresentationFormat>
  <Paragraphs>38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Ankit Choudhary</dc:creator>
  <cp:lastModifiedBy>Ankit Choudhary</cp:lastModifiedBy>
  <cp:revision>6</cp:revision>
  <dcterms:created xsi:type="dcterms:W3CDTF">2023-08-04T06:40:00Z</dcterms:created>
  <dcterms:modified xsi:type="dcterms:W3CDTF">2023-08-07T18:11:19Z</dcterms:modified>
</cp:coreProperties>
</file>

<file path=docProps/thumbnail.jpeg>
</file>